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B0D"/>
    <a:srgbClr val="003773"/>
    <a:srgbClr val="D93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16/11/2023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16/11/2023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601524ED-A850-226C-3DD2-1E970A727E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3" t="1890"/>
          <a:stretch/>
        </p:blipFill>
        <p:spPr>
          <a:xfrm>
            <a:off x="1" y="-1346"/>
            <a:ext cx="5279806" cy="6859345"/>
          </a:xfrm>
          <a:prstGeom prst="rect">
            <a:avLst/>
          </a:prstGeom>
        </p:spPr>
      </p:pic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5326060" y="0"/>
            <a:ext cx="15392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5238486" y="-1346"/>
            <a:ext cx="153926" cy="6858000"/>
          </a:xfrm>
          <a:prstGeom prst="rect">
            <a:avLst/>
          </a:prstGeom>
          <a:solidFill>
            <a:srgbClr val="D93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16/11/2023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003773"/>
                </a:solidFill>
              </a:rPr>
              <a:t>TITOLO DELLA RELAZIONE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E98B0D"/>
                </a:solidFill>
              </a:rPr>
              <a:t>RELATORE</a:t>
            </a:r>
          </a:p>
          <a:p>
            <a:r>
              <a:rPr lang="it-IT" sz="2800" b="1" dirty="0">
                <a:solidFill>
                  <a:srgbClr val="E98B0D"/>
                </a:solidFill>
              </a:rPr>
              <a:t>Affiliazione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36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TITOLO DELLA RELAZIONE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Eliana Rispoli</cp:lastModifiedBy>
  <cp:revision>6</cp:revision>
  <dcterms:created xsi:type="dcterms:W3CDTF">2022-02-27T17:36:31Z</dcterms:created>
  <dcterms:modified xsi:type="dcterms:W3CDTF">2023-11-16T10:48:19Z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